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3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7663" y="482081"/>
            <a:ext cx="14354174" cy="98049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0">
                <a:solidFill>
                  <a:srgbClr val="D318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0">
                <a:solidFill>
                  <a:srgbClr val="D318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1" i="0">
                <a:solidFill>
                  <a:srgbClr val="D318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26800" y="2925445"/>
            <a:ext cx="14234398" cy="94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1" i="0">
                <a:solidFill>
                  <a:srgbClr val="D318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0" y="2472311"/>
            <a:ext cx="9479400" cy="948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</a:t>
            </a:r>
            <a:r>
              <a:rPr spc="30" dirty="0"/>
              <a:t>L</a:t>
            </a:r>
            <a:r>
              <a:rPr spc="70" dirty="0"/>
              <a:t>A</a:t>
            </a:r>
            <a:r>
              <a:rPr spc="-350" dirty="0"/>
              <a:t> </a:t>
            </a:r>
            <a:r>
              <a:rPr lang="en-US" spc="-110" dirty="0"/>
              <a:t>U</a:t>
            </a:r>
            <a:r>
              <a:rPr spc="-60" dirty="0"/>
              <a:t>n</a:t>
            </a:r>
            <a:r>
              <a:rPr spc="-75" dirty="0"/>
              <a:t>i</a:t>
            </a:r>
            <a:r>
              <a:rPr dirty="0"/>
              <a:t>v</a:t>
            </a:r>
            <a:r>
              <a:rPr spc="-55" dirty="0"/>
              <a:t>e</a:t>
            </a:r>
            <a:r>
              <a:rPr spc="-75" dirty="0"/>
              <a:t>r</a:t>
            </a:r>
            <a:r>
              <a:rPr spc="-114" dirty="0"/>
              <a:t>s</a:t>
            </a:r>
            <a:r>
              <a:rPr spc="-75" dirty="0"/>
              <a:t>i</a:t>
            </a:r>
            <a:r>
              <a:rPr spc="10" dirty="0"/>
              <a:t>t</a:t>
            </a:r>
            <a:r>
              <a:rPr spc="15" dirty="0"/>
              <a:t>y</a:t>
            </a:r>
            <a:r>
              <a:rPr spc="-350" dirty="0"/>
              <a:t> </a:t>
            </a:r>
            <a:r>
              <a:rPr lang="en-US" spc="-135" dirty="0"/>
              <a:t>M</a:t>
            </a:r>
            <a:r>
              <a:rPr spc="-190" dirty="0"/>
              <a:t>a</a:t>
            </a:r>
            <a:r>
              <a:rPr spc="10" dirty="0"/>
              <a:t>t</a:t>
            </a:r>
            <a:r>
              <a:rPr spc="-60" dirty="0"/>
              <a:t>h</a:t>
            </a:r>
            <a:r>
              <a:rPr spc="-110" dirty="0"/>
              <a:t>u</a:t>
            </a:r>
            <a:r>
              <a:rPr spc="-75" dirty="0"/>
              <a:t>r</a:t>
            </a:r>
            <a:r>
              <a:rPr spc="-185" dirty="0"/>
              <a:t>a</a:t>
            </a:r>
            <a:r>
              <a:rPr spc="-350" dirty="0"/>
              <a:t> </a:t>
            </a:r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063404" y="5117253"/>
            <a:ext cx="4556596" cy="2691762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lang="en-US" sz="3750" b="1" spc="-120" dirty="0">
                <a:solidFill>
                  <a:srgbClr val="D31807"/>
                </a:solidFill>
                <a:latin typeface="Tahoma"/>
                <a:cs typeface="Tahoma"/>
              </a:rPr>
              <a:t>Abhishek Suman</a:t>
            </a:r>
            <a:endParaRPr sz="3750" dirty="0">
              <a:latin typeface="Tahoma"/>
              <a:cs typeface="Tahoma"/>
            </a:endParaRPr>
          </a:p>
          <a:p>
            <a:pPr marL="78740" marR="5080" indent="-66675">
              <a:lnSpc>
                <a:spcPts val="5250"/>
              </a:lnSpc>
              <a:spcBef>
                <a:spcPts val="105"/>
              </a:spcBef>
            </a:pPr>
            <a:r>
              <a:rPr lang="en-US" sz="3750" b="1" spc="10" dirty="0">
                <a:solidFill>
                  <a:srgbClr val="D31807"/>
                </a:solidFill>
                <a:latin typeface="Tahoma"/>
                <a:cs typeface="Tahoma"/>
              </a:rPr>
              <a:t>Himanshu Kumar</a:t>
            </a:r>
          </a:p>
          <a:p>
            <a:pPr marL="78740" marR="5080" indent="-66675">
              <a:lnSpc>
                <a:spcPts val="5250"/>
              </a:lnSpc>
              <a:spcBef>
                <a:spcPts val="105"/>
              </a:spcBef>
            </a:pPr>
            <a:r>
              <a:rPr lang="en-US" sz="3750" b="1" spc="10" dirty="0">
                <a:solidFill>
                  <a:srgbClr val="D31807"/>
                </a:solidFill>
                <a:latin typeface="Tahoma"/>
                <a:cs typeface="Tahoma"/>
              </a:rPr>
              <a:t>Ashu Singh</a:t>
            </a:r>
          </a:p>
          <a:p>
            <a:pPr marL="78740" marR="5080" indent="-66675">
              <a:lnSpc>
                <a:spcPts val="5250"/>
              </a:lnSpc>
              <a:spcBef>
                <a:spcPts val="105"/>
              </a:spcBef>
            </a:pPr>
            <a:r>
              <a:rPr lang="en-US" sz="3750" b="1" spc="10" dirty="0">
                <a:solidFill>
                  <a:srgbClr val="D31807"/>
                </a:solidFill>
                <a:latin typeface="Tahoma"/>
                <a:cs typeface="Tahoma"/>
              </a:rPr>
              <a:t>Govind</a:t>
            </a:r>
            <a:endParaRPr sz="37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10800" y="5152110"/>
            <a:ext cx="7391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70" dirty="0">
                <a:solidFill>
                  <a:srgbClr val="D31807"/>
                </a:solidFill>
                <a:latin typeface="Tahoma"/>
                <a:cs typeface="Tahoma"/>
              </a:rPr>
              <a:t>Abhishek</a:t>
            </a:r>
            <a:r>
              <a:rPr lang="en-US" sz="3200" b="1" spc="70" dirty="0">
                <a:solidFill>
                  <a:srgbClr val="D31807"/>
                </a:solidFill>
                <a:latin typeface="Tahoma"/>
                <a:cs typeface="Tahoma"/>
              </a:rPr>
              <a:t> </a:t>
            </a:r>
            <a:r>
              <a:rPr lang="en-US" sz="4000" b="1" spc="70" dirty="0">
                <a:solidFill>
                  <a:srgbClr val="D31807"/>
                </a:solidFill>
                <a:latin typeface="Tahoma"/>
                <a:cs typeface="Tahoma"/>
              </a:rPr>
              <a:t>Kumar Tiwary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8513" y="148520"/>
            <a:ext cx="14411324" cy="10138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076" y="801780"/>
            <a:ext cx="13954124" cy="94852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952086"/>
            <a:ext cx="13715999" cy="9334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61C51-DAAC-2222-9049-553CF8820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723900"/>
            <a:ext cx="115062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85EC8A-B486-748F-3A33-79341E61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BADB4-5612-B9EF-1C05-56C2A856FC53}"/>
              </a:ext>
            </a:extLst>
          </p:cNvPr>
          <p:cNvSpPr txBox="1"/>
          <p:nvPr/>
        </p:nvSpPr>
        <p:spPr>
          <a:xfrm>
            <a:off x="6934200" y="723900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Admin login form</a:t>
            </a:r>
            <a:endParaRPr lang="en-IN" sz="4400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728B8-A362-9ADE-FF91-8188C6F2C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93341"/>
            <a:ext cx="11582400" cy="7231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790700"/>
            <a:ext cx="14249399" cy="8496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EBE3F-83DA-C87D-660F-90FDA0129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14500"/>
            <a:ext cx="12573000" cy="701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B1F4C4-072C-E76E-A3ED-825A85143189}"/>
              </a:ext>
            </a:extLst>
          </p:cNvPr>
          <p:cNvSpPr txBox="1"/>
          <p:nvPr/>
        </p:nvSpPr>
        <p:spPr>
          <a:xfrm>
            <a:off x="7543800" y="854214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User login form</a:t>
            </a:r>
            <a:endParaRPr lang="en-IN" sz="4400" b="1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9BE3F-CF4B-1F39-668E-85D6FC05B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72131-066B-EEE7-DBFD-AC55CEAD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33500"/>
            <a:ext cx="12039600" cy="731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144E4-860A-B35C-1486-2FCD49375D8D}"/>
              </a:ext>
            </a:extLst>
          </p:cNvPr>
          <p:cNvSpPr txBox="1"/>
          <p:nvPr/>
        </p:nvSpPr>
        <p:spPr>
          <a:xfrm>
            <a:off x="7772400" y="5715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Database</a:t>
            </a:r>
            <a:endParaRPr lang="en-IN" sz="4400" b="1" u="sng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5CDB7-D9FD-6B37-6CF0-7CC0C545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34D94-2436-DD5B-8AEC-9D58E73C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76300"/>
            <a:ext cx="120396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5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8F949-6F9D-349F-2070-FD69568A8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41617-718F-A1AC-3F1B-3BE4349C6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33498"/>
            <a:ext cx="11811000" cy="723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59E8E-DA82-3B82-5860-B44D72E9505E}"/>
              </a:ext>
            </a:extLst>
          </p:cNvPr>
          <p:cNvSpPr txBox="1"/>
          <p:nvPr/>
        </p:nvSpPr>
        <p:spPr>
          <a:xfrm>
            <a:off x="7239000" y="453478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Add new book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287191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7BC7B-E711-CF1B-29A9-8644536C4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FB26F-19B7-280A-8EA2-D27F35617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33499"/>
            <a:ext cx="11887200" cy="723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DD8CC-49DC-8B93-8DF4-186F538E0E34}"/>
              </a:ext>
            </a:extLst>
          </p:cNvPr>
          <p:cNvSpPr txBox="1"/>
          <p:nvPr/>
        </p:nvSpPr>
        <p:spPr>
          <a:xfrm>
            <a:off x="7391400" y="4191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Manage books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366991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1880B-3EF1-6817-447E-A3F0F815C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72570-7A3B-F4B8-9E81-3520E4454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33498"/>
            <a:ext cx="12039600" cy="7239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C6B83-B3B7-B978-324C-2746FC64F049}"/>
              </a:ext>
            </a:extLst>
          </p:cNvPr>
          <p:cNvSpPr txBox="1"/>
          <p:nvPr/>
        </p:nvSpPr>
        <p:spPr>
          <a:xfrm>
            <a:off x="8132323" y="548655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Add Author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333623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595054"/>
            <a:ext cx="13715999" cy="96919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4E138-D459-AC56-060A-E690213EE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DA469-21AE-6E2D-E322-2F94A719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33499"/>
            <a:ext cx="11734800" cy="723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E1E82-E68C-550C-2F72-AE753389F8B2}"/>
              </a:ext>
            </a:extLst>
          </p:cNvPr>
          <p:cNvSpPr txBox="1"/>
          <p:nvPr/>
        </p:nvSpPr>
        <p:spPr>
          <a:xfrm>
            <a:off x="7162800" y="380999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Admin Profile Detail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401991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86A29E-6122-DA98-4D45-E5E20744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678400" cy="895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9CC147-4A07-03AB-FA84-CC9CAD828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33498"/>
            <a:ext cx="12115800" cy="7162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B31B4-E60B-6240-719D-294133BBAC6A}"/>
              </a:ext>
            </a:extLst>
          </p:cNvPr>
          <p:cNvSpPr txBox="1"/>
          <p:nvPr/>
        </p:nvSpPr>
        <p:spPr>
          <a:xfrm>
            <a:off x="7772400" y="342900"/>
            <a:ext cx="96774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Issue Book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1674285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DC6BCF1-613F-02F2-576C-CE1557C47A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685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7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845300"/>
            <a:ext cx="13916024" cy="94416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862383"/>
            <a:ext cx="14192249" cy="94246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960119"/>
            <a:ext cx="14049374" cy="9326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704" y="952086"/>
            <a:ext cx="13715999" cy="93349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324" y="1300418"/>
            <a:ext cx="13449299" cy="8986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498357"/>
            <a:ext cx="13715999" cy="97886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950" y="308687"/>
            <a:ext cx="14230349" cy="99783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34</Words>
  <Application>Microsoft Office PowerPoint</Application>
  <PresentationFormat>Custom</PresentationFormat>
  <Paragraphs>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Tahoma</vt:lpstr>
      <vt:lpstr>Office Theme</vt:lpstr>
      <vt:lpstr>GLA University Mathura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Rinku</dc:title>
  <dc:creator>BHANU SINGH</dc:creator>
  <cp:keywords>DAFzlq22DGQ,BAFmFD4Jwgk</cp:keywords>
  <cp:lastModifiedBy>Abhishek Singh Suman</cp:lastModifiedBy>
  <cp:revision>2</cp:revision>
  <dcterms:created xsi:type="dcterms:W3CDTF">2023-11-30T14:31:21Z</dcterms:created>
  <dcterms:modified xsi:type="dcterms:W3CDTF">2023-11-30T15:43:14Z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2023-11-28T00:00:00Z</vt:filetime>
  </property>
  <property fmtid="{D5CDD505-2E9C-101B-9397-08002B2CF9AE}" pid="3" name="Creator">
    <vt:lpwstr>Canva</vt:lpwstr>
  </property>
  <property fmtid="{D5CDD505-2E9C-101B-9397-08002B2CF9AE}" pid="4" name="LastSaved">
    <vt:filetime>2023-11-30T00:00:00Z</vt:filetime>
  </property>
</Properties>
</file>